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6" r:id="rId5"/>
    <p:sldId id="258" r:id="rId6"/>
    <p:sldId id="267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5"/>
    <p:restoredTop sz="94643"/>
  </p:normalViewPr>
  <p:slideViewPr>
    <p:cSldViewPr snapToGrid="0">
      <p:cViewPr>
        <p:scale>
          <a:sx n="83" d="100"/>
          <a:sy n="83" d="100"/>
        </p:scale>
        <p:origin x="67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0.png"/><Relationship Id="rId42" Type="http://schemas.openxmlformats.org/officeDocument/2006/relationships/customXml" Target="../ink/ink71.xml"/><Relationship Id="rId47" Type="http://schemas.openxmlformats.org/officeDocument/2006/relationships/image" Target="../media/image73.png"/><Relationship Id="rId63" Type="http://schemas.openxmlformats.org/officeDocument/2006/relationships/image" Target="../media/image81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4.png"/><Relationship Id="rId112" Type="http://schemas.openxmlformats.org/officeDocument/2006/relationships/image" Target="../media/image106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68.png"/><Relationship Id="rId53" Type="http://schemas.openxmlformats.org/officeDocument/2006/relationships/image" Target="../media/image76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89.png"/><Relationship Id="rId102" Type="http://schemas.openxmlformats.org/officeDocument/2006/relationships/image" Target="../media/image101.png"/><Relationship Id="rId5" Type="http://schemas.openxmlformats.org/officeDocument/2006/relationships/customXml" Target="../ink/ink52.xml"/><Relationship Id="rId90" Type="http://schemas.openxmlformats.org/officeDocument/2006/relationships/image" Target="../media/image9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4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2.png"/><Relationship Id="rId12" Type="http://schemas.openxmlformats.org/officeDocument/2006/relationships/image" Target="../media/image56.png"/><Relationship Id="rId17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customXml" Target="../ink/ink69.xml"/><Relationship Id="rId59" Type="http://schemas.openxmlformats.org/officeDocument/2006/relationships/image" Target="../media/image79.png"/><Relationship Id="rId103" Type="http://schemas.openxmlformats.org/officeDocument/2006/relationships/customXml" Target="../ink/ink101.xml"/><Relationship Id="rId108" Type="http://schemas.openxmlformats.org/officeDocument/2006/relationships/image" Target="../media/image104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7.png"/><Relationship Id="rId91" Type="http://schemas.openxmlformats.org/officeDocument/2006/relationships/customXml" Target="../ink/ink95.xml"/><Relationship Id="rId9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5" Type="http://schemas.openxmlformats.org/officeDocument/2006/relationships/customXml" Target="../ink/ink57.xml"/><Relationship Id="rId23" Type="http://schemas.openxmlformats.org/officeDocument/2006/relationships/image" Target="../media/image61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4.png"/><Relationship Id="rId57" Type="http://schemas.openxmlformats.org/officeDocument/2006/relationships/image" Target="../media/image78.png"/><Relationship Id="rId106" Type="http://schemas.openxmlformats.org/officeDocument/2006/relationships/image" Target="../media/image103.png"/><Relationship Id="rId114" Type="http://schemas.openxmlformats.org/officeDocument/2006/relationships/image" Target="../media/image107.png"/><Relationship Id="rId10" Type="http://schemas.openxmlformats.org/officeDocument/2006/relationships/image" Target="../media/image55.png"/><Relationship Id="rId31" Type="http://schemas.openxmlformats.org/officeDocument/2006/relationships/image" Target="../media/image65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2.png"/><Relationship Id="rId73" Type="http://schemas.openxmlformats.org/officeDocument/2006/relationships/image" Target="../media/image86.png"/><Relationship Id="rId78" Type="http://schemas.openxmlformats.org/officeDocument/2006/relationships/customXml" Target="../ink/ink89.xml"/><Relationship Id="rId81" Type="http://schemas.openxmlformats.org/officeDocument/2006/relationships/image" Target="../media/image90.png"/><Relationship Id="rId86" Type="http://schemas.openxmlformats.org/officeDocument/2006/relationships/customXml" Target="../ink/ink93.xml"/><Relationship Id="rId94" Type="http://schemas.openxmlformats.org/officeDocument/2006/relationships/image" Target="../media/image97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2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69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7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2.png"/><Relationship Id="rId7" Type="http://schemas.openxmlformats.org/officeDocument/2006/relationships/customXml" Target="../ink/ink53.xml"/><Relationship Id="rId71" Type="http://schemas.openxmlformats.org/officeDocument/2006/relationships/image" Target="../media/image85.png"/><Relationship Id="rId92" Type="http://schemas.openxmlformats.org/officeDocument/2006/relationships/image" Target="../media/image96.png"/><Relationship Id="rId2" Type="http://schemas.openxmlformats.org/officeDocument/2006/relationships/image" Target="../media/image2.jpg"/><Relationship Id="rId29" Type="http://schemas.openxmlformats.org/officeDocument/2006/relationships/image" Target="../media/image64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2.png"/><Relationship Id="rId66" Type="http://schemas.openxmlformats.org/officeDocument/2006/relationships/customXml" Target="../ink/ink83.xml"/><Relationship Id="rId87" Type="http://schemas.openxmlformats.org/officeDocument/2006/relationships/image" Target="../media/image93.png"/><Relationship Id="rId110" Type="http://schemas.openxmlformats.org/officeDocument/2006/relationships/image" Target="../media/image105.png"/><Relationship Id="rId115" Type="http://schemas.openxmlformats.org/officeDocument/2006/relationships/image" Target="../media/image108.jpg"/><Relationship Id="rId61" Type="http://schemas.openxmlformats.org/officeDocument/2006/relationships/image" Target="../media/image80.png"/><Relationship Id="rId82" Type="http://schemas.openxmlformats.org/officeDocument/2006/relationships/customXml" Target="../ink/ink91.xml"/><Relationship Id="rId19" Type="http://schemas.openxmlformats.org/officeDocument/2006/relationships/image" Target="../media/image59.png"/><Relationship Id="rId14" Type="http://schemas.openxmlformats.org/officeDocument/2006/relationships/image" Target="../media/image57.png"/><Relationship Id="rId30" Type="http://schemas.openxmlformats.org/officeDocument/2006/relationships/customXml" Target="../ink/ink65.xml"/><Relationship Id="rId35" Type="http://schemas.openxmlformats.org/officeDocument/2006/relationships/image" Target="../media/image67.png"/><Relationship Id="rId56" Type="http://schemas.openxmlformats.org/officeDocument/2006/relationships/customXml" Target="../ink/ink78.xml"/><Relationship Id="rId77" Type="http://schemas.openxmlformats.org/officeDocument/2006/relationships/image" Target="../media/image88.png"/><Relationship Id="rId100" Type="http://schemas.openxmlformats.org/officeDocument/2006/relationships/image" Target="../media/image100.png"/><Relationship Id="rId105" Type="http://schemas.openxmlformats.org/officeDocument/2006/relationships/customXml" Target="../ink/ink102.xml"/><Relationship Id="rId8" Type="http://schemas.openxmlformats.org/officeDocument/2006/relationships/image" Target="../media/image54.png"/><Relationship Id="rId51" Type="http://schemas.openxmlformats.org/officeDocument/2006/relationships/image" Target="../media/image75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99.png"/><Relationship Id="rId3" Type="http://schemas.openxmlformats.org/officeDocument/2006/relationships/customXml" Target="../ink/ink51.xml"/><Relationship Id="rId25" Type="http://schemas.openxmlformats.org/officeDocument/2006/relationships/image" Target="../media/image62.png"/><Relationship Id="rId46" Type="http://schemas.openxmlformats.org/officeDocument/2006/relationships/customXml" Target="../ink/ink73.xml"/><Relationship Id="rId67" Type="http://schemas.openxmlformats.org/officeDocument/2006/relationships/image" Target="../media/image83.png"/><Relationship Id="rId20" Type="http://schemas.openxmlformats.org/officeDocument/2006/relationships/customXml" Target="../ink/ink60.xml"/><Relationship Id="rId41" Type="http://schemas.openxmlformats.org/officeDocument/2006/relationships/image" Target="../media/image70.png"/><Relationship Id="rId62" Type="http://schemas.openxmlformats.org/officeDocument/2006/relationships/customXml" Target="../ink/ink81.xml"/><Relationship Id="rId83" Type="http://schemas.openxmlformats.org/officeDocument/2006/relationships/image" Target="../media/image91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13413</TotalTime>
  <Words>109</Words>
  <Application>Microsoft Macintosh PowerPoint</Application>
  <PresentationFormat>ワイド画面</PresentationFormat>
  <Paragraphs>52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11</cp:revision>
  <dcterms:created xsi:type="dcterms:W3CDTF">2024-12-24T03:20:35Z</dcterms:created>
  <dcterms:modified xsi:type="dcterms:W3CDTF">2025-01-03T07:02:30Z</dcterms:modified>
</cp:coreProperties>
</file>